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98" y="-84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F40F5378-BA60-4AF6-BFEF-A461A3E9DED1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F46A8CED-CAE0-4540-BC8E-71ED3F501F0F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“Find Princesses”.</a:t>
            </a:r>
            <a:br>
              <a:rPr lang="en-US" dirty="0" smtClean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27200" y="2924944"/>
            <a:ext cx="5712179" cy="2880320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tx1"/>
                </a:solidFill>
              </a:rPr>
              <a:t>Индивидуальный проект</a:t>
            </a:r>
          </a:p>
          <a:p>
            <a:r>
              <a:rPr lang="ru-RU" dirty="0" smtClean="0">
                <a:solidFill>
                  <a:schemeClr val="tx1"/>
                </a:solidFill>
              </a:rPr>
              <a:t>Ученика лицея академии Яндекса</a:t>
            </a:r>
          </a:p>
          <a:p>
            <a:r>
              <a:rPr lang="ru-RU" dirty="0" smtClean="0">
                <a:solidFill>
                  <a:schemeClr val="tx1"/>
                </a:solidFill>
              </a:rPr>
              <a:t>Липаева Владислава Витальевича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dirty="0" smtClean="0">
                <a:solidFill>
                  <a:schemeClr val="tx1"/>
                </a:solidFill>
              </a:rPr>
              <a:t>Ставрополь</a:t>
            </a:r>
            <a:r>
              <a:rPr lang="en-US" dirty="0" smtClean="0">
                <a:solidFill>
                  <a:schemeClr val="tx1"/>
                </a:solidFill>
              </a:rPr>
              <a:t>,</a:t>
            </a:r>
            <a:r>
              <a:rPr lang="ru-RU" dirty="0" smtClean="0">
                <a:solidFill>
                  <a:schemeClr val="tx1"/>
                </a:solidFill>
              </a:rPr>
              <a:t> центр </a:t>
            </a:r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ru-RU" dirty="0" smtClean="0">
                <a:solidFill>
                  <a:schemeClr val="tx1"/>
                </a:solidFill>
              </a:rPr>
              <a:t>Лидер</a:t>
            </a:r>
            <a:r>
              <a:rPr lang="en-US" dirty="0" smtClean="0">
                <a:solidFill>
                  <a:schemeClr val="tx1"/>
                </a:solidFill>
              </a:rPr>
              <a:t>”, 2021 </a:t>
            </a:r>
            <a:r>
              <a:rPr lang="ru-RU" dirty="0" smtClean="0">
                <a:solidFill>
                  <a:schemeClr val="tx1"/>
                </a:solidFill>
              </a:rPr>
              <a:t>год</a:t>
            </a:r>
            <a:endParaRPr lang="ru-RU" dirty="0">
              <a:solidFill>
                <a:schemeClr val="tx1"/>
              </a:solidFill>
            </a:endParaRPr>
          </a:p>
          <a:p>
            <a:endParaRPr lang="ru-RU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94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проекта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“Find princesses – </a:t>
            </a:r>
            <a:r>
              <a:rPr lang="ru-RU" dirty="0" smtClean="0"/>
              <a:t>это игра</a:t>
            </a:r>
            <a:r>
              <a:rPr lang="en-US" dirty="0" smtClean="0"/>
              <a:t>,</a:t>
            </a:r>
            <a:r>
              <a:rPr lang="ru-RU" dirty="0" smtClean="0"/>
              <a:t> в которой вашей целью является спасение всех принцесс на карте</a:t>
            </a:r>
            <a:r>
              <a:rPr lang="en-US" dirty="0" smtClean="0"/>
              <a:t>,</a:t>
            </a:r>
            <a:r>
              <a:rPr lang="ru-RU" dirty="0" smtClean="0"/>
              <a:t> не нарвавшись на бомбы</a:t>
            </a:r>
            <a:r>
              <a:rPr lang="en-US" dirty="0" smtClean="0"/>
              <a:t>,</a:t>
            </a:r>
            <a:r>
              <a:rPr lang="ru-RU" dirty="0" smtClean="0"/>
              <a:t> проект имеет несколько уровней</a:t>
            </a:r>
            <a:r>
              <a:rPr lang="en-US" dirty="0" smtClean="0"/>
              <a:t>:</a:t>
            </a:r>
            <a:r>
              <a:rPr lang="ru-RU" dirty="0" smtClean="0"/>
              <a:t> лёгкий</a:t>
            </a:r>
            <a:r>
              <a:rPr lang="en-US" dirty="0" smtClean="0"/>
              <a:t>,</a:t>
            </a:r>
            <a:r>
              <a:rPr lang="ru-RU" dirty="0" smtClean="0"/>
              <a:t> средний</a:t>
            </a:r>
            <a:r>
              <a:rPr lang="en-US" dirty="0" smtClean="0"/>
              <a:t>,</a:t>
            </a:r>
            <a:r>
              <a:rPr lang="ru-RU" dirty="0" smtClean="0"/>
              <a:t> сложный</a:t>
            </a:r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0571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43608" y="764704"/>
            <a:ext cx="6984776" cy="5328592"/>
          </a:xfrm>
        </p:spPr>
        <p:txBody>
          <a:bodyPr/>
          <a:lstStyle/>
          <a:p>
            <a:r>
              <a:rPr lang="ru-RU" dirty="0" smtClean="0"/>
              <a:t>Игра </a:t>
            </a:r>
            <a:r>
              <a:rPr lang="en-US" dirty="0" smtClean="0"/>
              <a:t>“Find princesses</a:t>
            </a:r>
            <a:r>
              <a:rPr lang="ru-RU" dirty="0" smtClean="0"/>
              <a:t> содержит</a:t>
            </a:r>
            <a:r>
              <a:rPr lang="en-US" dirty="0" smtClean="0"/>
              <a:t>:</a:t>
            </a:r>
          </a:p>
          <a:p>
            <a:r>
              <a:rPr lang="ru-RU" dirty="0" smtClean="0"/>
              <a:t>Стартовое окно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Игровая карта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Окно поражения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Окно победы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БД</a:t>
            </a:r>
            <a:r>
              <a:rPr lang="en-US" dirty="0" smtClean="0"/>
              <a:t>, </a:t>
            </a:r>
            <a:r>
              <a:rPr lang="ru-RU" dirty="0" smtClean="0"/>
              <a:t>в которую вносится информация об количестве спасенных принцесс</a:t>
            </a:r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9701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Внешний вид разработанного приложения</a:t>
            </a:r>
            <a:r>
              <a:rPr lang="en-US" sz="3600" dirty="0" smtClean="0"/>
              <a:t>:</a:t>
            </a:r>
            <a:endParaRPr lang="ru-RU" sz="3600" dirty="0"/>
          </a:p>
        </p:txBody>
      </p:sp>
      <p:pic>
        <p:nvPicPr>
          <p:cNvPr id="1026" name="Picture 2" descr="C:\Users\Vlad\Desktop\bebr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060846"/>
            <a:ext cx="5785354" cy="3966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908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7340" y="305963"/>
            <a:ext cx="6965245" cy="1202485"/>
          </a:xfrm>
        </p:spPr>
        <p:txBody>
          <a:bodyPr/>
          <a:lstStyle/>
          <a:p>
            <a:r>
              <a:rPr lang="ru-RU" dirty="0" smtClean="0"/>
              <a:t>Среда разработки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71600" y="4941168"/>
            <a:ext cx="7272808" cy="1141941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Для разработки </a:t>
            </a:r>
            <a:r>
              <a:rPr lang="ru-RU" dirty="0" smtClean="0"/>
              <a:t>игры </a:t>
            </a:r>
            <a:r>
              <a:rPr lang="en-US" dirty="0" smtClean="0"/>
              <a:t>“Find princesses”</a:t>
            </a:r>
            <a:r>
              <a:rPr lang="ru-RU" dirty="0" smtClean="0"/>
              <a:t> была </a:t>
            </a:r>
            <a:r>
              <a:rPr lang="ru-RU" dirty="0"/>
              <a:t>выбрана среда </a:t>
            </a:r>
            <a:r>
              <a:rPr lang="en-US" dirty="0"/>
              <a:t>PyCharm community edition </a:t>
            </a:r>
            <a:r>
              <a:rPr lang="ru-RU" dirty="0"/>
              <a:t>—</a:t>
            </a:r>
            <a:r>
              <a:rPr lang="en-US" dirty="0"/>
              <a:t> </a:t>
            </a:r>
            <a:r>
              <a:rPr lang="ru-RU" dirty="0"/>
              <a:t> инструмент разработки на языке </a:t>
            </a:r>
            <a:r>
              <a:rPr lang="en-US" dirty="0"/>
              <a:t>Python</a:t>
            </a:r>
            <a:r>
              <a:rPr lang="ru-RU" dirty="0"/>
              <a:t> от компании </a:t>
            </a:r>
            <a:r>
              <a:rPr lang="en-US" dirty="0"/>
              <a:t>JetBrains.</a:t>
            </a:r>
            <a:endParaRPr lang="ru-RU" dirty="0"/>
          </a:p>
          <a:p>
            <a:endParaRPr lang="ru-RU" dirty="0"/>
          </a:p>
        </p:txBody>
      </p:sp>
      <p:pic>
        <p:nvPicPr>
          <p:cNvPr id="2050" name="Picture 2" descr="C:\Users\Vlad\Pictures\Screenshots\Снимок экрана (114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268760"/>
            <a:ext cx="6404626" cy="360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26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620688"/>
            <a:ext cx="6965245" cy="1202485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Использованные технологии</a:t>
            </a:r>
            <a:r>
              <a:rPr lang="en-US" sz="3600" dirty="0" smtClean="0"/>
              <a:t>: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87624" y="1556792"/>
            <a:ext cx="6768752" cy="4608512"/>
          </a:xfrm>
        </p:spPr>
        <p:txBody>
          <a:bodyPr/>
          <a:lstStyle/>
          <a:p>
            <a:r>
              <a:rPr lang="ru-RU" dirty="0"/>
              <a:t>SQLite </a:t>
            </a:r>
            <a:r>
              <a:rPr lang="ru-RU" b="1" dirty="0"/>
              <a:t>—</a:t>
            </a:r>
            <a:r>
              <a:rPr lang="ru-RU" dirty="0"/>
              <a:t> </a:t>
            </a:r>
            <a:r>
              <a:rPr lang="ru-RU" b="1" dirty="0"/>
              <a:t>это</a:t>
            </a:r>
            <a:r>
              <a:rPr lang="ru-RU" dirty="0"/>
              <a:t> </a:t>
            </a:r>
            <a:r>
              <a:rPr lang="ru-RU" b="1" dirty="0"/>
              <a:t>реляционная</a:t>
            </a:r>
            <a:r>
              <a:rPr lang="ru-RU" dirty="0"/>
              <a:t> </a:t>
            </a:r>
            <a:r>
              <a:rPr lang="ru-RU" b="1" dirty="0"/>
              <a:t>база</a:t>
            </a:r>
            <a:r>
              <a:rPr lang="ru-RU" dirty="0"/>
              <a:t> </a:t>
            </a:r>
            <a:r>
              <a:rPr lang="ru-RU" b="1" dirty="0"/>
              <a:t>данных, основанная</a:t>
            </a:r>
            <a:r>
              <a:rPr lang="ru-RU" dirty="0"/>
              <a:t> </a:t>
            </a:r>
            <a:r>
              <a:rPr lang="ru-RU" b="1" dirty="0"/>
              <a:t>на</a:t>
            </a:r>
            <a:r>
              <a:rPr lang="ru-RU" dirty="0"/>
              <a:t> </a:t>
            </a:r>
            <a:r>
              <a:rPr lang="ru-RU" b="1" dirty="0"/>
              <a:t>языке</a:t>
            </a:r>
            <a:r>
              <a:rPr lang="ru-RU" dirty="0"/>
              <a:t> </a:t>
            </a:r>
            <a:r>
              <a:rPr lang="ru-RU" b="1" dirty="0"/>
              <a:t>SQL</a:t>
            </a:r>
            <a:r>
              <a:rPr lang="ru-RU" dirty="0"/>
              <a:t>.</a:t>
            </a:r>
          </a:p>
          <a:p>
            <a:r>
              <a:rPr lang="en-US" dirty="0"/>
              <a:t>Pygame</a:t>
            </a:r>
            <a:r>
              <a:rPr lang="ru-RU" dirty="0"/>
              <a:t> - Набор модулей языка программирования Python, предназначенный для написания компьютерных игр и мультимедиа-приложений. Pygame базируется на мультимедийной библиотеке SDL.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5672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6" y="2636912"/>
            <a:ext cx="6965245" cy="1202485"/>
          </a:xfrm>
        </p:spPr>
        <p:txBody>
          <a:bodyPr/>
          <a:lstStyle/>
          <a:p>
            <a:r>
              <a:rPr lang="ru-RU" dirty="0" smtClean="0"/>
              <a:t>Благодарю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0550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нопка">
  <a:themeElements>
    <a:clrScheme name="Кнопка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Кнопка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нопк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37</TotalTime>
  <Words>158</Words>
  <Application>Microsoft Office PowerPoint</Application>
  <PresentationFormat>Экран (4:3)</PresentationFormat>
  <Paragraphs>21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Кнопка</vt:lpstr>
      <vt:lpstr>“Find Princesses”. </vt:lpstr>
      <vt:lpstr>Описание проекта:</vt:lpstr>
      <vt:lpstr>Презентация PowerPoint</vt:lpstr>
      <vt:lpstr>Внешний вид разработанного приложения:</vt:lpstr>
      <vt:lpstr>Среда разработки</vt:lpstr>
      <vt:lpstr>Использованные технологии:</vt:lpstr>
      <vt:lpstr>Благодарю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“Find Princesses”.</dc:title>
  <dc:creator>Vlad</dc:creator>
  <cp:lastModifiedBy>Vlad</cp:lastModifiedBy>
  <cp:revision>4</cp:revision>
  <dcterms:created xsi:type="dcterms:W3CDTF">2022-01-25T07:59:38Z</dcterms:created>
  <dcterms:modified xsi:type="dcterms:W3CDTF">2022-01-25T08:36:48Z</dcterms:modified>
</cp:coreProperties>
</file>

<file path=docProps/thumbnail.jpeg>
</file>